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6" r:id="rId3"/>
    <p:sldId id="299" r:id="rId4"/>
    <p:sldId id="309" r:id="rId5"/>
    <p:sldId id="324" r:id="rId6"/>
    <p:sldId id="306" r:id="rId7"/>
    <p:sldId id="307" r:id="rId8"/>
    <p:sldId id="308" r:id="rId9"/>
    <p:sldId id="325" r:id="rId10"/>
    <p:sldId id="310" r:id="rId11"/>
    <p:sldId id="293" r:id="rId12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5E"/>
    <a:srgbClr val="29B9A6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660"/>
  </p:normalViewPr>
  <p:slideViewPr>
    <p:cSldViewPr snapToGrid="0">
      <p:cViewPr>
        <p:scale>
          <a:sx n="64" d="100"/>
          <a:sy n="64" d="100"/>
        </p:scale>
        <p:origin x="-1668" y="-252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t>2017/5/18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526661" y="2715546"/>
            <a:ext cx="7334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5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设计光控路灯</a:t>
            </a:r>
            <a:endParaRPr lang="zh-CN" altLang="en-US" sz="5400" b="1" spc="5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温州市职业中等专业学校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690315" y="2816696"/>
            <a:ext cx="7119275" cy="160953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借助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光控路灯实验的成功经验，制作噪音检测器，当噪音值高于某值时，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灯自动开启，同时蜂鸣器自动鸣叫，直到该值降低到正常状态后停止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任务进阶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8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2" y="2664709"/>
            <a:ext cx="398850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下课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426383" y="4965405"/>
            <a:ext cx="5635186" cy="1120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当天色暗下来时是谁打开街道上的路灯？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10500" y="587119"/>
            <a:ext cx="4567509" cy="520091"/>
            <a:chOff x="-12700" y="587118"/>
            <a:chExt cx="4573927" cy="520091"/>
          </a:xfrm>
        </p:grpSpPr>
        <p:sp>
          <p:nvSpPr>
            <p:cNvPr id="7" name="文本框 14"/>
            <p:cNvSpPr txBox="1"/>
            <p:nvPr/>
          </p:nvSpPr>
          <p:spPr>
            <a:xfrm>
              <a:off x="596347" y="600941"/>
              <a:ext cx="3964880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课堂引入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猜一猜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08" y="1447799"/>
            <a:ext cx="4418576" cy="3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4975" y="445547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环境光传感器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9707" y="432958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路灯光控开关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0500" y="587119"/>
            <a:ext cx="4927274" cy="520091"/>
            <a:chOff x="-12700" y="587118"/>
            <a:chExt cx="4785588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9" y="600941"/>
              <a:ext cx="417653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应用认识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光控路灯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2" name="Picture 4" descr="https://timgsa.baidu.com/timg?image&amp;quality=80&amp;size=b9999_10000&amp;sec=1490508680024&amp;di=70e6d4cb714be9a76cbdc73c0bfa908a&amp;imgtype=0&amp;src=http%3A%2F%2Fwww.11sw.com%2Fcpimg%2Fguangdiankaiguan%2FDuNBDMzPv_139345405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84" b="90645" l="18387" r="816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8" y="1502722"/>
            <a:ext cx="2441401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30" y="2280500"/>
            <a:ext cx="196887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77237" y="1956161"/>
            <a:ext cx="4683645" cy="2679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    环境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光传感器是个模拟传感器，基于</a:t>
            </a:r>
            <a:r>
              <a:rPr lang="en-US" altLang="zh-CN" b="1" dirty="0">
                <a:solidFill>
                  <a:schemeClr val="bg1"/>
                </a:solidFill>
                <a:latin typeface="+mn-ea"/>
              </a:rPr>
              <a:t>PT550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环保型光敏二极管的光线传感器，可以用来对环境光线的强度进行检测。通常用来制作随光线强度变化产生特殊效果的互动作品</a:t>
            </a:r>
            <a:r>
              <a:rPr lang="zh-CN" altLang="en-US" b="1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10" name="文本框 14"/>
            <p:cNvSpPr txBox="1"/>
            <p:nvPr/>
          </p:nvSpPr>
          <p:spPr>
            <a:xfrm>
              <a:off x="596347" y="600941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环境光传感器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296" y="786441"/>
            <a:ext cx="2668988" cy="225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804" y="5033129"/>
            <a:ext cx="46329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环境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光传感器上“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A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”表示这是一个模拟传感器，必须连接到模拟接口。</a:t>
            </a:r>
          </a:p>
          <a:p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942878" y="3046044"/>
            <a:ext cx="3665949" cy="33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565326" y="2087769"/>
            <a:ext cx="7075446" cy="2887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天气变暗时环境光传感器感受到光线变弱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灯（白）点亮，当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天气变亮时环境光传感器感受到光线变强，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灯（白）熄灭。这样不仅方便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工作人员控制灯光</a:t>
            </a:r>
            <a:r>
              <a:rPr lang="zh-CN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，而且起到了节能的功效。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7" y="600941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本课任务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制作光控路灯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2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元件认知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制作光控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路灯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9" y="1599323"/>
            <a:ext cx="5206613" cy="407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2867" y="238376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LED</a:t>
            </a:r>
            <a:r>
              <a:rPr lang="zh-CN" altLang="en-US" b="1" dirty="0" smtClean="0"/>
              <a:t>灯模块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5648" y="240820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扩展板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15044" y="239831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主控板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98399" y="401873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环境光传感器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28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2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元件认知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制作光控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路灯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195" y="2043777"/>
            <a:ext cx="5586374" cy="418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2954" y="327091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LED</a:t>
            </a:r>
            <a:r>
              <a:rPr lang="zh-CN" altLang="en-US" dirty="0" smtClean="0"/>
              <a:t>灯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920" y="277472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环境光传感器</a:t>
            </a:r>
          </a:p>
        </p:txBody>
      </p:sp>
    </p:spTree>
    <p:extLst>
      <p:ext uri="{BB962C8B-B14F-4D97-AF65-F5344CB8AC3E}">
        <p14:creationId xmlns:p14="http://schemas.microsoft.com/office/powerpoint/2010/main" val="2029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7" y="600942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代码认知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制作光控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路灯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24" y="1818167"/>
            <a:ext cx="5993457" cy="39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1125278" y="1775637"/>
            <a:ext cx="8035197" cy="4540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“制作光控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路灯”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）环境光传感器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利用环境光传感器控制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灯亮</a:t>
            </a:r>
            <a:r>
              <a:rPr lang="en-US" altLang="zh-CN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灭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事项：</a:t>
            </a: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）连接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的针脚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编号：数字针脚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模拟针脚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Arduino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板和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电脑要正确连接</a:t>
            </a:r>
            <a:endParaRPr lang="zh-CN" altLang="en-US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课堂总结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45" y="1642546"/>
            <a:ext cx="196887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0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311</Words>
  <Application>Microsoft Office PowerPoint</Application>
  <PresentationFormat>自定义</PresentationFormat>
  <Paragraphs>32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463</cp:revision>
  <dcterms:created xsi:type="dcterms:W3CDTF">2015-03-19T06:14:36Z</dcterms:created>
  <dcterms:modified xsi:type="dcterms:W3CDTF">2017-05-18T06:21:25Z</dcterms:modified>
</cp:coreProperties>
</file>